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roxima Nova"/>
      <p:regular r:id="rId24"/>
      <p:bold r:id="rId25"/>
      <p:italic r:id="rId26"/>
      <p:boldItalic r:id="rId27"/>
    </p:embeddedFont>
    <p:embeddedFont>
      <p:font typeface="Open Sans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roximaNova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roximaNova-italic.fntdata"/><Relationship Id="rId25" Type="http://schemas.openxmlformats.org/officeDocument/2006/relationships/font" Target="fonts/ProximaNova-bold.fntdata"/><Relationship Id="rId28" Type="http://schemas.openxmlformats.org/officeDocument/2006/relationships/font" Target="fonts/OpenSans-regular.fntdata"/><Relationship Id="rId27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penSans-boldItalic.fntdata"/><Relationship Id="rId3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82d3d976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82d3d976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82d3d976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82d3d976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82d3d976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82d3d976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82d3d976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82d3d976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6b88163e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6b88163e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6b88163e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6b88163e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6b88163e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6b88163e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6b88163e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6b88163e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6b88163e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6b88163e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6b88163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6b88163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7fc1ac60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7fc1ac60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7fc1ac604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7fc1ac604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</a:t>
            </a:r>
            <a:r>
              <a:rPr lang="en"/>
              <a:t>qualitative</a:t>
            </a:r>
            <a:r>
              <a:rPr lang="en"/>
              <a:t> and quantitative data collected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7fc1ac604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7fc1ac60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7fc1ac604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7fc1ac604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7fc1ac60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7fc1ac60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44444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more details in your Usability Test Report, and will be posted on your website</a:t>
            </a:r>
            <a:endParaRPr sz="1050">
              <a:solidFill>
                <a:srgbClr val="44444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44444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Introduce Ruby as next presenter </a:t>
            </a:r>
            <a:endParaRPr sz="1050">
              <a:solidFill>
                <a:srgbClr val="44444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6b196a2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6b196a2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82d3d97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82d3d97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 Live the Soil App Usability Test Results	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38"/>
            <a:ext cx="8123100" cy="13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CS5760 Students: Nichole Mackey, Ruby </a:t>
            </a:r>
            <a:r>
              <a:rPr lang="en"/>
              <a:t>Periera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HU4628 Students: Ben Guo, Brady Opsah</a:t>
            </a:r>
            <a:r>
              <a:rPr lang="en"/>
              <a:t>l, </a:t>
            </a:r>
            <a:r>
              <a:rPr lang="en"/>
              <a:t>Daniel Woirol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Test Results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 TEST QUESTIONS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Comfort while using a Computer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Highly Comfortable - 3 participants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Proficient - 3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Level of Interest in testing this App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Interested - 4 participants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Somewhat Interested - 2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familiar are you with the soil Conversation App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Not at all - 3 participant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Not very Much - 2 participant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 little bit - 1 participant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Test Results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 TEST QUESTIONS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Experience in Using Application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Very Good - 4 participants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Good - 2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Using the application again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Yes -  3 participants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No - 3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Ease of Use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Very Easy - 4 participants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Easy -  2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Information Clear on the website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Yes - 6 participants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Bug Report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After creating a new professional, the back button on that page takes you back to create professional form page. (Admin)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Severity - Moderate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Creation of an empty news article and new professional. (Admin)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Severity - Extreme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 edit button for editing the news article if it is a direct link. (Admin)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Severity - Extreme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When accessing the news article and if it’s a direct link there is no way to come back to the soil health website. (User)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Severity - Extreme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Recommended Changes</a:t>
            </a:r>
            <a:endParaRPr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wordings of some buttons needs to be changed to more readables one.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‘Add professional’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‘isVendor’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‘Direct Link’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Having a consistent back button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Making the question submitted feedback larger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Having </a:t>
            </a:r>
            <a:r>
              <a:rPr lang="en"/>
              <a:t>sub questions</a:t>
            </a:r>
            <a:r>
              <a:rPr lang="en"/>
              <a:t> or comments for each question.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Usability Test Results</a:t>
            </a:r>
            <a:endParaRPr sz="3600"/>
          </a:p>
          <a:p>
            <a:pPr indent="45720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Ben Guo, Brady Opsahl, Daniel Woirol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Procedure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Pass out scenario sheet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Log 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Find resource of an assigned county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Check a random article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Post the question found on the scenario sheet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Answer the question found on the scenario sheet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Record Observations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Bug Report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User Opinions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Test Results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Observations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Difficult for users to find their county from the home page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 indication if a news article will link to an external site or not</a:t>
            </a:r>
            <a:endParaRPr>
              <a:solidFill>
                <a:srgbClr val="666666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</a:pPr>
            <a:r>
              <a:rPr lang="en">
                <a:solidFill>
                  <a:srgbClr val="666666"/>
                </a:solidFill>
              </a:rPr>
              <a:t>No form of spell check throughout the site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52" name="Google Shape;152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Opinions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Home page image of Oklahoma is too low of a resolution to read easily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rgbClr val="666666"/>
                </a:solidFill>
              </a:rPr>
              <a:t>County and city have the same font on the map. It is hard for non-Oklahoma resident to locate the county</a:t>
            </a:r>
            <a:endParaRPr>
              <a:solidFill>
                <a:srgbClr val="666666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</a:pPr>
            <a:r>
              <a:rPr lang="en">
                <a:solidFill>
                  <a:srgbClr val="666666"/>
                </a:solidFill>
              </a:rPr>
              <a:t>Liked the color scheme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Bug Report</a:t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311700" y="1152475"/>
            <a:ext cx="620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 filters do not 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Site elements do not line up properly in mobile 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users to post untitled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Unable to search/edit/delete untitled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connect via HTTPS in order to log in, no indication for the average user</a:t>
            </a:r>
            <a:endParaRPr/>
          </a:p>
        </p:txBody>
      </p:sp>
      <p:pic>
        <p:nvPicPr>
          <p:cNvPr id="159" name="Google Shape;15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8150" y="0"/>
            <a:ext cx="2455850" cy="5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Recommended</a:t>
            </a:r>
            <a:r>
              <a:rPr lang="en"/>
              <a:t> Changes</a:t>
            </a:r>
            <a:endParaRPr/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search filters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spell check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some form of warning if a link would send you away from the 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that site elements are aligned on mobile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Let users find their region by county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Maybe change the map image to something easier to read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Usability Test Results</a:t>
            </a:r>
            <a:endParaRPr sz="3600"/>
          </a:p>
          <a:p>
            <a:pPr indent="45720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Nichole Mackey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 Live The Soil App Overview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Developed for </a:t>
            </a:r>
            <a:r>
              <a:rPr lang="en"/>
              <a:t>Oklahoma State Soil Health Coordinator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Users: Oklahoma landowners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Functionality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Post questions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View resources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View news &amp; relevant events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Admin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Answer questions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Update resources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Update app content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Procedure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Overall pre- &amp; post- test questions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Three scenarios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Posting a question as user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Finding a resource as user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Adding new resource + answering a question as admin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Post-scenario questions and interviews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Test Results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Pre-Test Results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Years using smartphone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4 years - 1 participant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5-6 years - 1 </a:t>
            </a:r>
            <a:r>
              <a:rPr lang="en"/>
              <a:t>participant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8 years - 3 participants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Interested in app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Very much - 2 participants 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 little bit - 2 participants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Neutral</a:t>
            </a:r>
            <a:r>
              <a:rPr lang="en"/>
              <a:t> - 1 participant</a:t>
            </a:r>
            <a:endParaRPr/>
          </a:p>
        </p:txBody>
      </p:sp>
      <p:sp>
        <p:nvSpPr>
          <p:cNvPr id="85" name="Google Shape;85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Post-Test Results 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Easy to perform tasks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Strongly agree - 2 participants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Agree - 3 participants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Enjoyed using app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 little bit - 4 participants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Neutral - 1 participant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Use app again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Very much - 3 participants </a:t>
            </a:r>
            <a:endParaRPr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 little bit - 2 participants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Bug Report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Google authentication for login tied to browser cookie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Severity: moderate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Duplicate counties in dropdown menu, admin adding new Resource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Severity: minor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“isVendor” wording when adding new Resource as admin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Severity: minor 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Recommended Changes 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Login process for posting questions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Redirects to homepage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Change wording of adding resources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Button says “new professional”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</a:t>
            </a:r>
            <a:r>
              <a:rPr lang="en"/>
              <a:t>Simplifying</a:t>
            </a:r>
            <a:r>
              <a:rPr lang="en"/>
              <a:t>” process of answering questions for admins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Usability Test Results</a:t>
            </a:r>
            <a:endParaRPr sz="3600"/>
          </a:p>
          <a:p>
            <a:pPr indent="45720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Ruby Periera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Procedure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Description of the application, pre-test questions and declaration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Description of the test scenarios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Login and posting a question as user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Finding a resource and a news article as user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Adding new resource, adding a new news article and answering a question as an admin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Post-scenario questions and feedback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